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7200900" cy="10801350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3" d="100"/>
          <a:sy n="43" d="100"/>
        </p:scale>
        <p:origin x="-2478" y="-120"/>
      </p:cViewPr>
      <p:guideLst>
        <p:guide orient="horz" pos="3402"/>
        <p:guide pos="22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AED707-0A44-4BA1-9AB5-3A59B834FAA3}" type="datetimeFigureOut">
              <a:rPr lang="en-ZA" smtClean="0"/>
              <a:t>2022/07/21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85988" y="746125"/>
            <a:ext cx="2486025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BFA3A8-5E62-40C6-932F-04E1FCD35956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16057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Kock</a:t>
            </a:r>
            <a:r>
              <a:rPr lang="en-ZA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Street (START) at Snowflake</a:t>
            </a:r>
            <a:r>
              <a:rPr lang="en-ZA" dirty="0" smtClean="0"/>
              <a:t> </a:t>
            </a:r>
            <a:r>
              <a:rPr lang="en-ZA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 </a:t>
            </a:r>
            <a:r>
              <a:rPr lang="en-ZA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Plooy</a:t>
            </a:r>
            <a:r>
              <a:rPr lang="en-ZA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Street (turn left) continue to </a:t>
            </a:r>
            <a:r>
              <a:rPr lang="en-ZA" dirty="0" smtClean="0"/>
              <a:t> </a:t>
            </a:r>
            <a:r>
              <a:rPr lang="en-ZA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Meadow Street (turn right) continue to</a:t>
            </a:r>
            <a:r>
              <a:rPr lang="en-ZA" dirty="0" smtClean="0"/>
              <a:t> </a:t>
            </a:r>
            <a:r>
              <a:rPr lang="en-ZA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Jeugd</a:t>
            </a:r>
            <a:r>
              <a:rPr lang="en-ZA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Street (turn right) continue to</a:t>
            </a:r>
            <a:r>
              <a:rPr lang="en-ZA" dirty="0" smtClean="0"/>
              <a:t> </a:t>
            </a:r>
            <a:r>
              <a:rPr lang="en-ZA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Rivier</a:t>
            </a:r>
            <a:r>
              <a:rPr lang="en-ZA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Street (turn right) becomes Eland Street  continue to</a:t>
            </a:r>
            <a:r>
              <a:rPr lang="en-ZA" dirty="0" smtClean="0"/>
              <a:t> </a:t>
            </a:r>
            <a:r>
              <a:rPr lang="en-ZA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Vygie</a:t>
            </a:r>
            <a:r>
              <a:rPr lang="en-ZA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Street (turn left) continue to</a:t>
            </a:r>
            <a:r>
              <a:rPr lang="en-ZA" dirty="0" smtClean="0"/>
              <a:t> </a:t>
            </a:r>
            <a:r>
              <a:rPr lang="en-ZA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Aarbei</a:t>
            </a:r>
            <a:r>
              <a:rPr lang="en-ZA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Avenue (turn right) continue to</a:t>
            </a:r>
            <a:r>
              <a:rPr lang="en-ZA" dirty="0" smtClean="0"/>
              <a:t> </a:t>
            </a:r>
            <a:r>
              <a:rPr lang="en-ZA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Tambotie</a:t>
            </a:r>
            <a:r>
              <a:rPr lang="en-ZA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Street (turn left) continue to</a:t>
            </a:r>
            <a:r>
              <a:rPr lang="en-ZA" dirty="0" smtClean="0"/>
              <a:t> </a:t>
            </a:r>
            <a:r>
              <a:rPr lang="en-ZA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Uitsig</a:t>
            </a:r>
            <a:r>
              <a:rPr lang="en-ZA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Street (turn left) becomes Gardenia Avenue continue to</a:t>
            </a:r>
            <a:r>
              <a:rPr lang="en-ZA" dirty="0" smtClean="0"/>
              <a:t> </a:t>
            </a:r>
            <a:r>
              <a:rPr lang="en-ZA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Suikerbossie</a:t>
            </a:r>
            <a:r>
              <a:rPr lang="en-ZA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Street (turn left) continue to</a:t>
            </a:r>
            <a:r>
              <a:rPr lang="en-ZA" dirty="0" smtClean="0"/>
              <a:t> </a:t>
            </a:r>
            <a:r>
              <a:rPr lang="en-ZA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Geelhout</a:t>
            </a:r>
            <a:r>
              <a:rPr lang="en-ZA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Avenue (turn right) continue to</a:t>
            </a:r>
            <a:r>
              <a:rPr lang="en-ZA" dirty="0" smtClean="0"/>
              <a:t> </a:t>
            </a:r>
            <a:r>
              <a:rPr lang="en-ZA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Palm Street (turn left) continue to</a:t>
            </a:r>
            <a:r>
              <a:rPr lang="en-ZA" dirty="0" smtClean="0"/>
              <a:t> </a:t>
            </a:r>
            <a:r>
              <a:rPr lang="en-ZA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Kiepersol</a:t>
            </a:r>
            <a:r>
              <a:rPr lang="en-ZA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Avenue (turn left) continue to</a:t>
            </a:r>
            <a:r>
              <a:rPr lang="en-ZA" dirty="0" smtClean="0"/>
              <a:t> </a:t>
            </a:r>
            <a:r>
              <a:rPr lang="en-ZA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Louw</a:t>
            </a:r>
            <a:r>
              <a:rPr lang="en-ZA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Street (turn left) continue to</a:t>
            </a:r>
            <a:r>
              <a:rPr lang="en-ZA" dirty="0" smtClean="0"/>
              <a:t> </a:t>
            </a:r>
            <a:r>
              <a:rPr lang="en-ZA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Paul Street (turn right) continue to</a:t>
            </a:r>
            <a:r>
              <a:rPr lang="en-ZA" dirty="0" smtClean="0"/>
              <a:t> </a:t>
            </a:r>
            <a:r>
              <a:rPr lang="en-ZA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Kock</a:t>
            </a:r>
            <a:r>
              <a:rPr lang="en-ZA" sz="1200" b="0" i="0" u="none" strike="noStrike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Street (turn right) continue to the (FINISH) at Snowflake</a:t>
            </a:r>
            <a:r>
              <a:rPr lang="en-ZA" smtClean="0"/>
              <a:t> 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BFA3A8-5E62-40C6-932F-04E1FCD35956}" type="slidenum">
              <a:rPr lang="en-ZA" smtClean="0"/>
              <a:t>1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903106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69" y="3355423"/>
            <a:ext cx="6120765" cy="231528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0136" y="6120765"/>
            <a:ext cx="5040631" cy="276034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286A-CD91-42A8-997E-ED3081BAE506}" type="datetimeFigureOut">
              <a:rPr lang="en-ZA" smtClean="0"/>
              <a:t>2022/07/21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00180-D55E-477C-8289-2C4E08B8624A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07097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286A-CD91-42A8-997E-ED3081BAE506}" type="datetimeFigureOut">
              <a:rPr lang="en-ZA" smtClean="0"/>
              <a:t>2022/07/21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00180-D55E-477C-8289-2C4E08B8624A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761452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220653" y="432559"/>
            <a:ext cx="1620202" cy="921615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0046" y="432559"/>
            <a:ext cx="4740592" cy="92161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286A-CD91-42A8-997E-ED3081BAE506}" type="datetimeFigureOut">
              <a:rPr lang="en-ZA" smtClean="0"/>
              <a:t>2022/07/21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00180-D55E-477C-8289-2C4E08B8624A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94079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286A-CD91-42A8-997E-ED3081BAE506}" type="datetimeFigureOut">
              <a:rPr lang="en-ZA" smtClean="0"/>
              <a:t>2022/07/21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00180-D55E-477C-8289-2C4E08B8624A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9056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823" y="6940868"/>
            <a:ext cx="6120765" cy="214526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8823" y="4578077"/>
            <a:ext cx="6120765" cy="236279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286A-CD91-42A8-997E-ED3081BAE506}" type="datetimeFigureOut">
              <a:rPr lang="en-ZA" smtClean="0"/>
              <a:t>2022/07/21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00180-D55E-477C-8289-2C4E08B8624A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72647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0047" y="2520319"/>
            <a:ext cx="3180397" cy="712839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60459" y="2520319"/>
            <a:ext cx="3180397" cy="712839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286A-CD91-42A8-997E-ED3081BAE506}" type="datetimeFigureOut">
              <a:rPr lang="en-ZA" smtClean="0"/>
              <a:t>2022/07/21</a:t>
            </a:fld>
            <a:endParaRPr lang="en-Z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00180-D55E-477C-8289-2C4E08B8624A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24225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46" y="2417803"/>
            <a:ext cx="3181648" cy="10076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0046" y="3425428"/>
            <a:ext cx="3181648" cy="622327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57960" y="2417803"/>
            <a:ext cx="3182897" cy="10076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57960" y="3425428"/>
            <a:ext cx="3182897" cy="622327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286A-CD91-42A8-997E-ED3081BAE506}" type="datetimeFigureOut">
              <a:rPr lang="en-ZA" smtClean="0"/>
              <a:t>2022/07/21</a:t>
            </a:fld>
            <a:endParaRPr lang="en-Z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00180-D55E-477C-8289-2C4E08B8624A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02431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286A-CD91-42A8-997E-ED3081BAE506}" type="datetimeFigureOut">
              <a:rPr lang="en-ZA" smtClean="0"/>
              <a:t>2022/07/21</a:t>
            </a:fld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00180-D55E-477C-8289-2C4E08B8624A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915270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286A-CD91-42A8-997E-ED3081BAE506}" type="datetimeFigureOut">
              <a:rPr lang="en-ZA" smtClean="0"/>
              <a:t>2022/07/21</a:t>
            </a:fld>
            <a:endParaRPr lang="en-Z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00180-D55E-477C-8289-2C4E08B8624A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52951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47" y="430054"/>
            <a:ext cx="2369047" cy="183022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5354" y="430057"/>
            <a:ext cx="4025503" cy="921865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0047" y="2260286"/>
            <a:ext cx="2369047" cy="73884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286A-CD91-42A8-997E-ED3081BAE506}" type="datetimeFigureOut">
              <a:rPr lang="en-ZA" smtClean="0"/>
              <a:t>2022/07/21</a:t>
            </a:fld>
            <a:endParaRPr lang="en-Z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00180-D55E-477C-8289-2C4E08B8624A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441265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1428" y="7560948"/>
            <a:ext cx="4320540" cy="89261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11428" y="965120"/>
            <a:ext cx="4320540" cy="648081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11428" y="8453561"/>
            <a:ext cx="4320540" cy="126765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286A-CD91-42A8-997E-ED3081BAE506}" type="datetimeFigureOut">
              <a:rPr lang="en-ZA" smtClean="0"/>
              <a:t>2022/07/21</a:t>
            </a:fld>
            <a:endParaRPr lang="en-Z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00180-D55E-477C-8289-2C4E08B8624A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277258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46" y="432555"/>
            <a:ext cx="6480811" cy="18002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46" y="2520319"/>
            <a:ext cx="6480811" cy="71283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046" y="10011255"/>
            <a:ext cx="1680210" cy="575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C0286A-CD91-42A8-997E-ED3081BAE506}" type="datetimeFigureOut">
              <a:rPr lang="en-ZA" smtClean="0"/>
              <a:t>2022/07/21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60309" y="10011255"/>
            <a:ext cx="2280285" cy="575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60645" y="10011255"/>
            <a:ext cx="1680210" cy="575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300180-D55E-477C-8289-2C4E08B8624A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9363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0071" y="0"/>
            <a:ext cx="6840760" cy="2315289"/>
          </a:xfrm>
        </p:spPr>
        <p:txBody>
          <a:bodyPr/>
          <a:lstStyle/>
          <a:p>
            <a:r>
              <a:rPr lang="en-ZA" b="1" dirty="0" smtClean="0"/>
              <a:t>Supa Quick Night Race</a:t>
            </a:r>
            <a:br>
              <a:rPr lang="en-ZA" b="1" dirty="0" smtClean="0"/>
            </a:br>
            <a:r>
              <a:rPr lang="en-ZA" b="1" dirty="0" smtClean="0"/>
              <a:t>10 km</a:t>
            </a:r>
            <a:endParaRPr lang="en-ZA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1944291"/>
            <a:ext cx="5143500" cy="807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2420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145</Words>
  <Application>Microsoft Office PowerPoint</Application>
  <PresentationFormat>Custom</PresentationFormat>
  <Paragraphs>3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Supa Quick Night Race 10 km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Supa Quick Night Race 5 km</dc:title>
  <dc:creator>Zelma Olivier</dc:creator>
  <cp:lastModifiedBy>Zelma Olivier</cp:lastModifiedBy>
  <cp:revision>3</cp:revision>
  <dcterms:created xsi:type="dcterms:W3CDTF">2022-07-01T10:36:37Z</dcterms:created>
  <dcterms:modified xsi:type="dcterms:W3CDTF">2022-07-21T10:47:49Z</dcterms:modified>
</cp:coreProperties>
</file>